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551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F41949-1CFF-43AF-BDF8-62B34F494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4DA8C8-AF4C-4206-BE66-34A38D9E83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AC66E4-3B21-4AAB-9D91-839000D96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CEFEA9-1C00-4D83-B7AE-8CF469CE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EABB37-A11E-4521-BE69-C6171B4B1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17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74149-3A85-49DD-9333-3CFD9C9D7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5DCF03-5E72-4258-AA76-DEED61147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1256B9-86F4-4C43-AF0A-D1CF6762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357EBF-A0F6-4883-950C-80D7D6B3E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B2763-385E-4334-8F5C-11F72D193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585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7E7FFF-E5F3-4455-8E9F-8814DC9E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F7E5C9-BC68-4730-BE21-D8259A14C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3D72FF-57F1-4E54-B6F6-20BD32FA6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468D06-F138-486C-B58B-4F8A86BB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2B9887-ECEF-4E4F-AD56-E0AC89E1E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4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3234F5D-2072-4E3A-8F8B-03ECA1F9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0DB64E2-CE86-4479-AE65-B9957B16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EA559E-90F0-4524-8D91-286E3412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41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02F24-4A70-4E5C-8151-96F00E56C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6E58F8A-2B95-4661-B380-B7725D89A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A38DE5-E57B-40DB-AEC0-246565D47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B1BEDE-EC3A-4851-8820-D2F9602C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E74A52-BF17-4A6F-A9F3-346C3B08D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20D781-1C82-4A8D-93F9-A0464CC6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65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818A8CC-CB68-488C-B7AD-44005DDD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F88123-0468-40D6-8EBE-0D6A21F8B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9CA0A9-17CB-483C-A7E3-97761A53B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7D104-FC7E-460D-B425-7E537D859B10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88F654-4683-4560-9AC7-E97F4F7DDE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87644-E12A-45B0-9F7D-CDACCB1C6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52FD4-3F1A-43ED-B8F6-5050CAB58F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065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D244DF5-E0E1-4DFE-9365-D5F6EA528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81BA127-8EC7-45F1-8C47-8EAD40A6CD4B}"/>
              </a:ext>
            </a:extLst>
          </p:cNvPr>
          <p:cNvSpPr txBox="1"/>
          <p:nvPr/>
        </p:nvSpPr>
        <p:spPr>
          <a:xfrm>
            <a:off x="4543718" y="1832019"/>
            <a:ext cx="30542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050" dirty="0">
                <a:solidFill>
                  <a:schemeClr val="bg1"/>
                </a:solidFill>
              </a:rPr>
              <a:t>MARKETING MANAGEMENT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D18958F-7D5D-4E99-83B9-664CD8EE31A4}"/>
              </a:ext>
            </a:extLst>
          </p:cNvPr>
          <p:cNvSpPr/>
          <p:nvPr/>
        </p:nvSpPr>
        <p:spPr>
          <a:xfrm>
            <a:off x="5272698" y="3794422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237BE6-620B-4EF1-A999-C1569A1D1C9E}"/>
              </a:ext>
            </a:extLst>
          </p:cNvPr>
          <p:cNvSpPr txBox="1"/>
          <p:nvPr/>
        </p:nvSpPr>
        <p:spPr>
          <a:xfrm>
            <a:off x="3541458" y="2013623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互联网公司</a:t>
            </a:r>
            <a:endParaRPr lang="en-US" altLang="zh-CN" sz="48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市场营销传播方案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498A59D-DE63-4C2D-930E-462FCD4F1B26}"/>
              </a:ext>
            </a:extLst>
          </p:cNvPr>
          <p:cNvSpPr/>
          <p:nvPr/>
        </p:nvSpPr>
        <p:spPr>
          <a:xfrm>
            <a:off x="4831874" y="6207760"/>
            <a:ext cx="25282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</a:rPr>
              <a:t>原创出品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0DD688A-5D55-4658-ABE8-91B76E7EE220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194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BB66481-52F4-4FF2-9C85-6B840FB22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ACA2119F-2CD0-4278-93AF-DBF0E491CF94}"/>
              </a:ext>
            </a:extLst>
          </p:cNvPr>
          <p:cNvGrpSpPr/>
          <p:nvPr/>
        </p:nvGrpSpPr>
        <p:grpSpPr>
          <a:xfrm>
            <a:off x="777172" y="4764885"/>
            <a:ext cx="1792735" cy="1099848"/>
            <a:chOff x="777172" y="4764885"/>
            <a:chExt cx="1792735" cy="1099848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B61639C-9051-47C3-B9C9-9891E74FCED4}"/>
                </a:ext>
              </a:extLst>
            </p:cNvPr>
            <p:cNvSpPr txBox="1"/>
            <p:nvPr/>
          </p:nvSpPr>
          <p:spPr>
            <a:xfrm>
              <a:off x="777172" y="4764885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</a:rPr>
                <a:t>整体思路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2DCE5DE-4BAC-45A0-AA14-43233E77D737}"/>
                </a:ext>
              </a:extLst>
            </p:cNvPr>
            <p:cNvSpPr txBox="1"/>
            <p:nvPr/>
          </p:nvSpPr>
          <p:spPr>
            <a:xfrm>
              <a:off x="777172" y="5226550"/>
              <a:ext cx="1792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Overall thinking</a:t>
              </a: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BCE165B7-DEB3-43C7-A247-8E72B33A6394}"/>
                </a:ext>
              </a:extLst>
            </p:cNvPr>
            <p:cNvCxnSpPr/>
            <p:nvPr/>
          </p:nvCxnSpPr>
          <p:spPr>
            <a:xfrm>
              <a:off x="869142" y="5864733"/>
              <a:ext cx="16702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1EBF198F-11A1-478C-8D27-51C7E6744DF3}"/>
              </a:ext>
            </a:extLst>
          </p:cNvPr>
          <p:cNvGrpSpPr/>
          <p:nvPr/>
        </p:nvGrpSpPr>
        <p:grpSpPr>
          <a:xfrm>
            <a:off x="3001471" y="4764885"/>
            <a:ext cx="1762255" cy="1099848"/>
            <a:chOff x="2965114" y="4764885"/>
            <a:chExt cx="1762255" cy="1099848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BA02648-0F3B-405B-9029-C072C46FC813}"/>
                </a:ext>
              </a:extLst>
            </p:cNvPr>
            <p:cNvSpPr txBox="1"/>
            <p:nvPr/>
          </p:nvSpPr>
          <p:spPr>
            <a:xfrm>
              <a:off x="2965114" y="4764885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</a:rPr>
                <a:t>运作策划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1C8DBC6-2FB3-4D65-835B-2B1A66147646}"/>
                </a:ext>
              </a:extLst>
            </p:cNvPr>
            <p:cNvSpPr txBox="1"/>
            <p:nvPr/>
          </p:nvSpPr>
          <p:spPr>
            <a:xfrm>
              <a:off x="2965114" y="5226550"/>
              <a:ext cx="1377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Operational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F440606-095E-456F-8814-F091BF70660C}"/>
                </a:ext>
              </a:extLst>
            </p:cNvPr>
            <p:cNvCxnSpPr/>
            <p:nvPr/>
          </p:nvCxnSpPr>
          <p:spPr>
            <a:xfrm>
              <a:off x="3057084" y="5864733"/>
              <a:ext cx="16702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6445AD6-FEBA-43C8-AD35-F8319DE1997C}"/>
              </a:ext>
            </a:extLst>
          </p:cNvPr>
          <p:cNvGrpSpPr/>
          <p:nvPr/>
        </p:nvGrpSpPr>
        <p:grpSpPr>
          <a:xfrm>
            <a:off x="5195290" y="4764885"/>
            <a:ext cx="1754814" cy="1099848"/>
            <a:chOff x="5153056" y="4764885"/>
            <a:chExt cx="1754814" cy="1099848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BCEB733E-59F3-4403-B7BB-7B72C246455B}"/>
                </a:ext>
              </a:extLst>
            </p:cNvPr>
            <p:cNvGrpSpPr/>
            <p:nvPr/>
          </p:nvGrpSpPr>
          <p:grpSpPr>
            <a:xfrm>
              <a:off x="5153056" y="4764885"/>
              <a:ext cx="1620957" cy="830997"/>
              <a:chOff x="7836799" y="3697850"/>
              <a:chExt cx="1620957" cy="830997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7DADAA98-AEE1-48FD-B83B-F6371C0CDDC5}"/>
                  </a:ext>
                </a:extLst>
              </p:cNvPr>
              <p:cNvSpPr txBox="1"/>
              <p:nvPr/>
            </p:nvSpPr>
            <p:spPr>
              <a:xfrm>
                <a:off x="7836799" y="3697850"/>
                <a:ext cx="16209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</a:rPr>
                  <a:t>执行策划</a:t>
                </a: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830E3D4-3A78-4127-97ED-E16ADE580E9A}"/>
                  </a:ext>
                </a:extLst>
              </p:cNvPr>
              <p:cNvSpPr txBox="1"/>
              <p:nvPr/>
            </p:nvSpPr>
            <p:spPr>
              <a:xfrm>
                <a:off x="7836799" y="4159515"/>
                <a:ext cx="11977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Execution</a:t>
                </a:r>
              </a:p>
            </p:txBody>
          </p:sp>
        </p:grp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F81C72B-FDFC-4DAC-ADE8-18F04C63DA77}"/>
                </a:ext>
              </a:extLst>
            </p:cNvPr>
            <p:cNvCxnSpPr/>
            <p:nvPr/>
          </p:nvCxnSpPr>
          <p:spPr>
            <a:xfrm>
              <a:off x="5237585" y="5864733"/>
              <a:ext cx="16702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C335B2BF-7BC4-4D4E-B9B9-78E6ADD7FE95}"/>
              </a:ext>
            </a:extLst>
          </p:cNvPr>
          <p:cNvSpPr txBox="1"/>
          <p:nvPr/>
        </p:nvSpPr>
        <p:spPr>
          <a:xfrm rot="16200000">
            <a:off x="2616424" y="-516229"/>
            <a:ext cx="564431" cy="4121125"/>
          </a:xfrm>
          <a:custGeom>
            <a:avLst/>
            <a:gdLst/>
            <a:ahLst/>
            <a:cxnLst/>
            <a:rect l="l" t="t" r="r" b="b"/>
            <a:pathLst>
              <a:path w="564431" h="4121125">
                <a:moveTo>
                  <a:pt x="187152" y="3677617"/>
                </a:moveTo>
                <a:lnTo>
                  <a:pt x="197570" y="3784773"/>
                </a:lnTo>
                <a:cubicBezTo>
                  <a:pt x="161603" y="3791222"/>
                  <a:pt x="135186" y="3804307"/>
                  <a:pt x="118319" y="3824027"/>
                </a:cubicBezTo>
                <a:cubicBezTo>
                  <a:pt x="101451" y="3843747"/>
                  <a:pt x="93018" y="3870350"/>
                  <a:pt x="93018" y="3903836"/>
                </a:cubicBezTo>
                <a:cubicBezTo>
                  <a:pt x="93018" y="3939306"/>
                  <a:pt x="100521" y="3966034"/>
                  <a:pt x="115528" y="3984017"/>
                </a:cubicBezTo>
                <a:cubicBezTo>
                  <a:pt x="130535" y="4002000"/>
                  <a:pt x="148084" y="4010992"/>
                  <a:pt x="168176" y="4010992"/>
                </a:cubicBezTo>
                <a:cubicBezTo>
                  <a:pt x="181074" y="4010992"/>
                  <a:pt x="192051" y="4007209"/>
                  <a:pt x="201104" y="3999644"/>
                </a:cubicBezTo>
                <a:cubicBezTo>
                  <a:pt x="210158" y="3992079"/>
                  <a:pt x="218033" y="3978870"/>
                  <a:pt x="224731" y="3960019"/>
                </a:cubicBezTo>
                <a:cubicBezTo>
                  <a:pt x="229196" y="3947120"/>
                  <a:pt x="237133" y="3917726"/>
                  <a:pt x="248543" y="3871838"/>
                </a:cubicBezTo>
                <a:cubicBezTo>
                  <a:pt x="263178" y="3812803"/>
                  <a:pt x="281161" y="3771379"/>
                  <a:pt x="302493" y="3747566"/>
                </a:cubicBezTo>
                <a:cubicBezTo>
                  <a:pt x="332507" y="3714080"/>
                  <a:pt x="369094" y="3697337"/>
                  <a:pt x="412254" y="3697337"/>
                </a:cubicBezTo>
                <a:cubicBezTo>
                  <a:pt x="440035" y="3697337"/>
                  <a:pt x="466018" y="3705212"/>
                  <a:pt x="490203" y="3720963"/>
                </a:cubicBezTo>
                <a:cubicBezTo>
                  <a:pt x="514387" y="3736714"/>
                  <a:pt x="532805" y="3759410"/>
                  <a:pt x="545455" y="3789052"/>
                </a:cubicBezTo>
                <a:cubicBezTo>
                  <a:pt x="558106" y="3818694"/>
                  <a:pt x="564431" y="3854474"/>
                  <a:pt x="564431" y="3896395"/>
                </a:cubicBezTo>
                <a:cubicBezTo>
                  <a:pt x="564431" y="3964855"/>
                  <a:pt x="549424" y="4016387"/>
                  <a:pt x="519410" y="4050990"/>
                </a:cubicBezTo>
                <a:cubicBezTo>
                  <a:pt x="489397" y="4085592"/>
                  <a:pt x="449337" y="4103762"/>
                  <a:pt x="399232" y="4105498"/>
                </a:cubicBezTo>
                <a:lnTo>
                  <a:pt x="394395" y="3995365"/>
                </a:lnTo>
                <a:cubicBezTo>
                  <a:pt x="422424" y="3990652"/>
                  <a:pt x="442578" y="3980544"/>
                  <a:pt x="454856" y="3965042"/>
                </a:cubicBezTo>
                <a:cubicBezTo>
                  <a:pt x="467135" y="3949538"/>
                  <a:pt x="473274" y="3926284"/>
                  <a:pt x="473274" y="3895278"/>
                </a:cubicBezTo>
                <a:cubicBezTo>
                  <a:pt x="473274" y="3863280"/>
                  <a:pt x="466700" y="3838227"/>
                  <a:pt x="453554" y="3820120"/>
                </a:cubicBezTo>
                <a:cubicBezTo>
                  <a:pt x="445120" y="3808462"/>
                  <a:pt x="433834" y="3802633"/>
                  <a:pt x="419696" y="3802633"/>
                </a:cubicBezTo>
                <a:cubicBezTo>
                  <a:pt x="406797" y="3802633"/>
                  <a:pt x="395759" y="3808090"/>
                  <a:pt x="386581" y="3819004"/>
                </a:cubicBezTo>
                <a:cubicBezTo>
                  <a:pt x="374923" y="3832894"/>
                  <a:pt x="362769" y="3866629"/>
                  <a:pt x="350118" y="3920207"/>
                </a:cubicBezTo>
                <a:cubicBezTo>
                  <a:pt x="337468" y="3973785"/>
                  <a:pt x="324384" y="4013411"/>
                  <a:pt x="310865" y="4039084"/>
                </a:cubicBezTo>
                <a:cubicBezTo>
                  <a:pt x="297346" y="4064756"/>
                  <a:pt x="278867" y="4084848"/>
                  <a:pt x="255427" y="4099359"/>
                </a:cubicBezTo>
                <a:cubicBezTo>
                  <a:pt x="231986" y="4113870"/>
                  <a:pt x="203027" y="4121125"/>
                  <a:pt x="168548" y="4121125"/>
                </a:cubicBezTo>
                <a:cubicBezTo>
                  <a:pt x="137294" y="4121125"/>
                  <a:pt x="108025" y="4112443"/>
                  <a:pt x="80739" y="4095080"/>
                </a:cubicBezTo>
                <a:cubicBezTo>
                  <a:pt x="53454" y="4077717"/>
                  <a:pt x="33176" y="4053160"/>
                  <a:pt x="19906" y="4021410"/>
                </a:cubicBezTo>
                <a:cubicBezTo>
                  <a:pt x="6635" y="3989660"/>
                  <a:pt x="0" y="3950097"/>
                  <a:pt x="0" y="3902720"/>
                </a:cubicBezTo>
                <a:cubicBezTo>
                  <a:pt x="0" y="3833763"/>
                  <a:pt x="15937" y="3780805"/>
                  <a:pt x="47811" y="3743846"/>
                </a:cubicBezTo>
                <a:cubicBezTo>
                  <a:pt x="79685" y="3706887"/>
                  <a:pt x="126132" y="3684810"/>
                  <a:pt x="187152" y="3677617"/>
                </a:cubicBezTo>
                <a:close/>
                <a:moveTo>
                  <a:pt x="462856" y="3199730"/>
                </a:moveTo>
                <a:lnTo>
                  <a:pt x="555129" y="3199730"/>
                </a:lnTo>
                <a:lnTo>
                  <a:pt x="555129" y="3633192"/>
                </a:lnTo>
                <a:lnTo>
                  <a:pt x="462856" y="3633192"/>
                </a:lnTo>
                <a:lnTo>
                  <a:pt x="462856" y="3471714"/>
                </a:lnTo>
                <a:lnTo>
                  <a:pt x="9674" y="3471714"/>
                </a:lnTo>
                <a:lnTo>
                  <a:pt x="9674" y="3361581"/>
                </a:lnTo>
                <a:lnTo>
                  <a:pt x="462856" y="3361581"/>
                </a:lnTo>
                <a:close/>
                <a:moveTo>
                  <a:pt x="9674" y="2687464"/>
                </a:moveTo>
                <a:lnTo>
                  <a:pt x="555129" y="2687464"/>
                </a:lnTo>
                <a:lnTo>
                  <a:pt x="555129" y="2794620"/>
                </a:lnTo>
                <a:lnTo>
                  <a:pt x="190872" y="3017862"/>
                </a:lnTo>
                <a:lnTo>
                  <a:pt x="555129" y="3017862"/>
                </a:lnTo>
                <a:lnTo>
                  <a:pt x="555129" y="3120181"/>
                </a:lnTo>
                <a:lnTo>
                  <a:pt x="9674" y="3120181"/>
                </a:lnTo>
                <a:lnTo>
                  <a:pt x="9674" y="3009677"/>
                </a:lnTo>
                <a:lnTo>
                  <a:pt x="365373" y="2789783"/>
                </a:lnTo>
                <a:lnTo>
                  <a:pt x="9674" y="2789783"/>
                </a:lnTo>
                <a:close/>
                <a:moveTo>
                  <a:pt x="9674" y="2181523"/>
                </a:moveTo>
                <a:lnTo>
                  <a:pt x="555129" y="2181523"/>
                </a:lnTo>
                <a:lnTo>
                  <a:pt x="555129" y="2585963"/>
                </a:lnTo>
                <a:lnTo>
                  <a:pt x="462856" y="2585963"/>
                </a:lnTo>
                <a:lnTo>
                  <a:pt x="462856" y="2291655"/>
                </a:lnTo>
                <a:lnTo>
                  <a:pt x="341933" y="2291655"/>
                </a:lnTo>
                <a:lnTo>
                  <a:pt x="341933" y="2565499"/>
                </a:lnTo>
                <a:lnTo>
                  <a:pt x="250032" y="2565499"/>
                </a:lnTo>
                <a:lnTo>
                  <a:pt x="250032" y="2291655"/>
                </a:lnTo>
                <a:lnTo>
                  <a:pt x="101575" y="2291655"/>
                </a:lnTo>
                <a:lnTo>
                  <a:pt x="101575" y="2596381"/>
                </a:lnTo>
                <a:lnTo>
                  <a:pt x="9674" y="2596381"/>
                </a:lnTo>
                <a:close/>
                <a:moveTo>
                  <a:pt x="462856" y="1675730"/>
                </a:moveTo>
                <a:lnTo>
                  <a:pt x="555129" y="1675730"/>
                </a:lnTo>
                <a:lnTo>
                  <a:pt x="555129" y="2109192"/>
                </a:lnTo>
                <a:lnTo>
                  <a:pt x="462856" y="2109192"/>
                </a:lnTo>
                <a:lnTo>
                  <a:pt x="462856" y="1947714"/>
                </a:lnTo>
                <a:lnTo>
                  <a:pt x="9674" y="1947714"/>
                </a:lnTo>
                <a:lnTo>
                  <a:pt x="9674" y="1837581"/>
                </a:lnTo>
                <a:lnTo>
                  <a:pt x="462856" y="1837581"/>
                </a:lnTo>
                <a:close/>
                <a:moveTo>
                  <a:pt x="9674" y="1163464"/>
                </a:moveTo>
                <a:lnTo>
                  <a:pt x="555129" y="1163464"/>
                </a:lnTo>
                <a:lnTo>
                  <a:pt x="555129" y="1270620"/>
                </a:lnTo>
                <a:lnTo>
                  <a:pt x="190872" y="1493862"/>
                </a:lnTo>
                <a:lnTo>
                  <a:pt x="555129" y="1493862"/>
                </a:lnTo>
                <a:lnTo>
                  <a:pt x="555129" y="1596182"/>
                </a:lnTo>
                <a:lnTo>
                  <a:pt x="9674" y="1596182"/>
                </a:lnTo>
                <a:lnTo>
                  <a:pt x="9674" y="1485677"/>
                </a:lnTo>
                <a:lnTo>
                  <a:pt x="365373" y="1265783"/>
                </a:lnTo>
                <a:lnTo>
                  <a:pt x="9674" y="1265783"/>
                </a:lnTo>
                <a:close/>
                <a:moveTo>
                  <a:pt x="282774" y="662955"/>
                </a:moveTo>
                <a:cubicBezTo>
                  <a:pt x="221010" y="662955"/>
                  <a:pt x="174191" y="677218"/>
                  <a:pt x="142317" y="705743"/>
                </a:cubicBezTo>
                <a:cubicBezTo>
                  <a:pt x="110443" y="734268"/>
                  <a:pt x="94506" y="770483"/>
                  <a:pt x="94506" y="814388"/>
                </a:cubicBezTo>
                <a:cubicBezTo>
                  <a:pt x="94506" y="858292"/>
                  <a:pt x="110319" y="894321"/>
                  <a:pt x="141945" y="922474"/>
                </a:cubicBezTo>
                <a:cubicBezTo>
                  <a:pt x="173571" y="950627"/>
                  <a:pt x="221010" y="964704"/>
                  <a:pt x="284262" y="964704"/>
                </a:cubicBezTo>
                <a:cubicBezTo>
                  <a:pt x="346770" y="964704"/>
                  <a:pt x="393403" y="950999"/>
                  <a:pt x="424160" y="923590"/>
                </a:cubicBezTo>
                <a:cubicBezTo>
                  <a:pt x="454918" y="896181"/>
                  <a:pt x="470297" y="859780"/>
                  <a:pt x="470297" y="814388"/>
                </a:cubicBezTo>
                <a:cubicBezTo>
                  <a:pt x="470297" y="768995"/>
                  <a:pt x="454732" y="732408"/>
                  <a:pt x="423602" y="704627"/>
                </a:cubicBezTo>
                <a:cubicBezTo>
                  <a:pt x="392472" y="676845"/>
                  <a:pt x="345530" y="662955"/>
                  <a:pt x="282774" y="662955"/>
                </a:cubicBezTo>
                <a:close/>
                <a:moveTo>
                  <a:pt x="279053" y="549473"/>
                </a:moveTo>
                <a:cubicBezTo>
                  <a:pt x="334615" y="549473"/>
                  <a:pt x="381248" y="557783"/>
                  <a:pt x="418951" y="574402"/>
                </a:cubicBezTo>
                <a:cubicBezTo>
                  <a:pt x="446733" y="586804"/>
                  <a:pt x="471661" y="603734"/>
                  <a:pt x="493738" y="625190"/>
                </a:cubicBezTo>
                <a:cubicBezTo>
                  <a:pt x="515814" y="646646"/>
                  <a:pt x="532185" y="670148"/>
                  <a:pt x="542851" y="695697"/>
                </a:cubicBezTo>
                <a:cubicBezTo>
                  <a:pt x="557238" y="729680"/>
                  <a:pt x="564431" y="768871"/>
                  <a:pt x="564431" y="813271"/>
                </a:cubicBezTo>
                <a:cubicBezTo>
                  <a:pt x="564431" y="893639"/>
                  <a:pt x="539502" y="957945"/>
                  <a:pt x="489645" y="1006190"/>
                </a:cubicBezTo>
                <a:cubicBezTo>
                  <a:pt x="439787" y="1054435"/>
                  <a:pt x="370458" y="1078558"/>
                  <a:pt x="281658" y="1078558"/>
                </a:cubicBezTo>
                <a:cubicBezTo>
                  <a:pt x="193601" y="1078558"/>
                  <a:pt x="124706" y="1054621"/>
                  <a:pt x="74972" y="1006748"/>
                </a:cubicBezTo>
                <a:cubicBezTo>
                  <a:pt x="25239" y="958875"/>
                  <a:pt x="372" y="894879"/>
                  <a:pt x="372" y="814760"/>
                </a:cubicBezTo>
                <a:cubicBezTo>
                  <a:pt x="372" y="733648"/>
                  <a:pt x="25115" y="669156"/>
                  <a:pt x="74600" y="621283"/>
                </a:cubicBezTo>
                <a:cubicBezTo>
                  <a:pt x="124086" y="573410"/>
                  <a:pt x="192237" y="549473"/>
                  <a:pt x="279053" y="549473"/>
                </a:cubicBezTo>
                <a:close/>
                <a:moveTo>
                  <a:pt x="277565" y="0"/>
                </a:moveTo>
                <a:cubicBezTo>
                  <a:pt x="368350" y="0"/>
                  <a:pt x="438857" y="23441"/>
                  <a:pt x="489087" y="70321"/>
                </a:cubicBezTo>
                <a:cubicBezTo>
                  <a:pt x="539316" y="117202"/>
                  <a:pt x="564431" y="178842"/>
                  <a:pt x="564431" y="255240"/>
                </a:cubicBezTo>
                <a:cubicBezTo>
                  <a:pt x="564431" y="321965"/>
                  <a:pt x="544711" y="376163"/>
                  <a:pt x="505272" y="417835"/>
                </a:cubicBezTo>
                <a:cubicBezTo>
                  <a:pt x="481955" y="442640"/>
                  <a:pt x="448469" y="461243"/>
                  <a:pt x="404813" y="473646"/>
                </a:cubicBezTo>
                <a:lnTo>
                  <a:pt x="378768" y="364629"/>
                </a:lnTo>
                <a:cubicBezTo>
                  <a:pt x="407045" y="358180"/>
                  <a:pt x="429369" y="344723"/>
                  <a:pt x="445740" y="324259"/>
                </a:cubicBezTo>
                <a:cubicBezTo>
                  <a:pt x="462112" y="303795"/>
                  <a:pt x="470297" y="278929"/>
                  <a:pt x="470297" y="249659"/>
                </a:cubicBezTo>
                <a:cubicBezTo>
                  <a:pt x="470297" y="209227"/>
                  <a:pt x="455786" y="176423"/>
                  <a:pt x="426765" y="151247"/>
                </a:cubicBezTo>
                <a:cubicBezTo>
                  <a:pt x="397743" y="126070"/>
                  <a:pt x="350739" y="113482"/>
                  <a:pt x="285750" y="113482"/>
                </a:cubicBezTo>
                <a:cubicBezTo>
                  <a:pt x="216793" y="113482"/>
                  <a:pt x="167680" y="125884"/>
                  <a:pt x="138410" y="150688"/>
                </a:cubicBezTo>
                <a:cubicBezTo>
                  <a:pt x="109141" y="175493"/>
                  <a:pt x="94506" y="207739"/>
                  <a:pt x="94506" y="247427"/>
                </a:cubicBezTo>
                <a:cubicBezTo>
                  <a:pt x="94506" y="276696"/>
                  <a:pt x="103808" y="301873"/>
                  <a:pt x="122411" y="322957"/>
                </a:cubicBezTo>
                <a:cubicBezTo>
                  <a:pt x="141015" y="344041"/>
                  <a:pt x="170284" y="359172"/>
                  <a:pt x="210220" y="368350"/>
                </a:cubicBezTo>
                <a:lnTo>
                  <a:pt x="176362" y="475134"/>
                </a:lnTo>
                <a:cubicBezTo>
                  <a:pt x="116830" y="458763"/>
                  <a:pt x="72616" y="431540"/>
                  <a:pt x="43718" y="393464"/>
                </a:cubicBezTo>
                <a:cubicBezTo>
                  <a:pt x="14821" y="355389"/>
                  <a:pt x="372" y="307082"/>
                  <a:pt x="372" y="248543"/>
                </a:cubicBezTo>
                <a:cubicBezTo>
                  <a:pt x="372" y="176113"/>
                  <a:pt x="25115" y="116582"/>
                  <a:pt x="74600" y="69949"/>
                </a:cubicBezTo>
                <a:cubicBezTo>
                  <a:pt x="124086" y="23316"/>
                  <a:pt x="191741" y="0"/>
                  <a:pt x="27756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998F04A1-4CFF-4C03-8383-7A9D852C0244}"/>
              </a:ext>
            </a:extLst>
          </p:cNvPr>
          <p:cNvGrpSpPr/>
          <p:nvPr/>
        </p:nvGrpSpPr>
        <p:grpSpPr>
          <a:xfrm>
            <a:off x="7381668" y="4764885"/>
            <a:ext cx="1754814" cy="1099848"/>
            <a:chOff x="7333558" y="4764885"/>
            <a:chExt cx="1754814" cy="1099848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4C5B66E3-C465-46EC-B851-3A9C94D5FF08}"/>
                </a:ext>
              </a:extLst>
            </p:cNvPr>
            <p:cNvGrpSpPr/>
            <p:nvPr/>
          </p:nvGrpSpPr>
          <p:grpSpPr>
            <a:xfrm>
              <a:off x="7333558" y="4764885"/>
              <a:ext cx="1620957" cy="830997"/>
              <a:chOff x="7836799" y="3697850"/>
              <a:chExt cx="1620957" cy="830997"/>
            </a:xfrm>
          </p:grpSpPr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D3B6C05-6C9B-421F-9D8E-E127EBCA1C77}"/>
                  </a:ext>
                </a:extLst>
              </p:cNvPr>
              <p:cNvSpPr txBox="1"/>
              <p:nvPr/>
            </p:nvSpPr>
            <p:spPr>
              <a:xfrm>
                <a:off x="7836799" y="3697850"/>
                <a:ext cx="16209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</a:rPr>
                  <a:t>费用预算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92AE889F-2518-4C2C-B0C7-7801EB31E1B4}"/>
                  </a:ext>
                </a:extLst>
              </p:cNvPr>
              <p:cNvSpPr txBox="1"/>
              <p:nvPr/>
            </p:nvSpPr>
            <p:spPr>
              <a:xfrm>
                <a:off x="7836799" y="4159515"/>
                <a:ext cx="9156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Budget</a:t>
                </a:r>
              </a:p>
            </p:txBody>
          </p:sp>
        </p:grp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CEC5AD9D-B894-4D1D-B386-12BCB52D6F7C}"/>
                </a:ext>
              </a:extLst>
            </p:cNvPr>
            <p:cNvCxnSpPr/>
            <p:nvPr/>
          </p:nvCxnSpPr>
          <p:spPr>
            <a:xfrm>
              <a:off x="7418087" y="5864733"/>
              <a:ext cx="16702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16F7E5FD-C734-4819-ACBB-02097C73B7CE}"/>
              </a:ext>
            </a:extLst>
          </p:cNvPr>
          <p:cNvGrpSpPr/>
          <p:nvPr/>
        </p:nvGrpSpPr>
        <p:grpSpPr>
          <a:xfrm>
            <a:off x="9568044" y="4764885"/>
            <a:ext cx="1754814" cy="1099848"/>
            <a:chOff x="9514060" y="4764885"/>
            <a:chExt cx="1754814" cy="1099848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FA6651-0848-4668-959B-C15CACF4775A}"/>
                </a:ext>
              </a:extLst>
            </p:cNvPr>
            <p:cNvSpPr txBox="1"/>
            <p:nvPr/>
          </p:nvSpPr>
          <p:spPr>
            <a:xfrm>
              <a:off x="9514060" y="4764885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</a:rPr>
                <a:t>应急预案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D007B257-644C-4AC9-BD9C-8C1E44F44339}"/>
                </a:ext>
              </a:extLst>
            </p:cNvPr>
            <p:cNvSpPr txBox="1"/>
            <p:nvPr/>
          </p:nvSpPr>
          <p:spPr>
            <a:xfrm>
              <a:off x="9514060" y="5226550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Contingency</a:t>
              </a: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B7CD5177-53F9-44E5-8C2C-18B117EC283C}"/>
                </a:ext>
              </a:extLst>
            </p:cNvPr>
            <p:cNvCxnSpPr/>
            <p:nvPr/>
          </p:nvCxnSpPr>
          <p:spPr>
            <a:xfrm>
              <a:off x="9598589" y="5864733"/>
              <a:ext cx="167028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201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3A2CD98-F773-4F31-ADC0-1E65E958B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03611BA-16B7-460C-ABFD-283D09BDE8E3}"/>
              </a:ext>
            </a:extLst>
          </p:cNvPr>
          <p:cNvSpPr txBox="1"/>
          <p:nvPr/>
        </p:nvSpPr>
        <p:spPr>
          <a:xfrm>
            <a:off x="78678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84DFEE9-6A6C-4DBE-9DA4-5BED13A61195}"/>
              </a:ext>
            </a:extLst>
          </p:cNvPr>
          <p:cNvSpPr txBox="1"/>
          <p:nvPr/>
        </p:nvSpPr>
        <p:spPr>
          <a:xfrm>
            <a:off x="78678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C52F67B4-D515-42B1-BE8E-775D1D156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5" t="7425" r="7425" b="7425"/>
          <a:stretch/>
        </p:blipFill>
        <p:spPr>
          <a:xfrm>
            <a:off x="727195" y="2325144"/>
            <a:ext cx="3115600" cy="3115598"/>
          </a:xfrm>
          <a:prstGeom prst="rect">
            <a:avLst/>
          </a:prstGeom>
        </p:spPr>
      </p:pic>
      <p:sp>
        <p:nvSpPr>
          <p:cNvPr id="56" name="文本框 55">
            <a:extLst>
              <a:ext uri="{FF2B5EF4-FFF2-40B4-BE49-F238E27FC236}">
                <a16:creationId xmlns:a16="http://schemas.microsoft.com/office/drawing/2014/main" id="{31A77B1C-4080-4419-B480-63AB01CD18EC}"/>
              </a:ext>
            </a:extLst>
          </p:cNvPr>
          <p:cNvSpPr txBox="1"/>
          <p:nvPr/>
        </p:nvSpPr>
        <p:spPr>
          <a:xfrm>
            <a:off x="1269333" y="287010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请在这里输入标题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7F9FD7D5-E394-494E-83DE-F3AC50F5A62D}"/>
              </a:ext>
            </a:extLst>
          </p:cNvPr>
          <p:cNvSpPr txBox="1"/>
          <p:nvPr/>
        </p:nvSpPr>
        <p:spPr>
          <a:xfrm>
            <a:off x="1460089" y="3216501"/>
            <a:ext cx="16498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Impact" panose="020B0806030902050204" pitchFamily="34" charset="0"/>
              </a:rPr>
              <a:t>20%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5B17B980-DE38-4B17-BF24-F262E59691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5" t="7425" r="7425" b="7425"/>
          <a:stretch/>
        </p:blipFill>
        <p:spPr>
          <a:xfrm>
            <a:off x="4538200" y="2325144"/>
            <a:ext cx="3115600" cy="3115598"/>
          </a:xfrm>
          <a:prstGeom prst="rect">
            <a:avLst/>
          </a:prstGeom>
        </p:spPr>
      </p:pic>
      <p:sp>
        <p:nvSpPr>
          <p:cNvPr id="70" name="文本框 69">
            <a:extLst>
              <a:ext uri="{FF2B5EF4-FFF2-40B4-BE49-F238E27FC236}">
                <a16:creationId xmlns:a16="http://schemas.microsoft.com/office/drawing/2014/main" id="{CBB9B548-4D57-40EC-BB26-C97B6F90A80E}"/>
              </a:ext>
            </a:extLst>
          </p:cNvPr>
          <p:cNvSpPr txBox="1"/>
          <p:nvPr/>
        </p:nvSpPr>
        <p:spPr>
          <a:xfrm>
            <a:off x="5080338" y="287010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请在这里输入标题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7DE23CC4-8A5D-44F5-8B37-B65D33FD6055}"/>
              </a:ext>
            </a:extLst>
          </p:cNvPr>
          <p:cNvSpPr txBox="1"/>
          <p:nvPr/>
        </p:nvSpPr>
        <p:spPr>
          <a:xfrm>
            <a:off x="5271094" y="3216501"/>
            <a:ext cx="16498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Impact" panose="020B0806030902050204" pitchFamily="34" charset="0"/>
              </a:rPr>
              <a:t>20%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59AF61B7-7729-47FA-AC13-AC63FE5C0E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5" t="7425" r="7425" b="7425"/>
          <a:stretch/>
        </p:blipFill>
        <p:spPr>
          <a:xfrm>
            <a:off x="8349205" y="2325144"/>
            <a:ext cx="3115600" cy="3115598"/>
          </a:xfrm>
          <a:prstGeom prst="rect">
            <a:avLst/>
          </a:prstGeom>
        </p:spPr>
      </p:pic>
      <p:sp>
        <p:nvSpPr>
          <p:cNvPr id="74" name="文本框 73">
            <a:extLst>
              <a:ext uri="{FF2B5EF4-FFF2-40B4-BE49-F238E27FC236}">
                <a16:creationId xmlns:a16="http://schemas.microsoft.com/office/drawing/2014/main" id="{45ACB1A5-4A9E-4112-BC27-1746635668D8}"/>
              </a:ext>
            </a:extLst>
          </p:cNvPr>
          <p:cNvSpPr txBox="1"/>
          <p:nvPr/>
        </p:nvSpPr>
        <p:spPr>
          <a:xfrm>
            <a:off x="8891343" y="287010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请在这里输入标题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1ED8D358-0846-44A6-958C-DEB2E6905DCD}"/>
              </a:ext>
            </a:extLst>
          </p:cNvPr>
          <p:cNvSpPr txBox="1"/>
          <p:nvPr/>
        </p:nvSpPr>
        <p:spPr>
          <a:xfrm>
            <a:off x="9082099" y="3216501"/>
            <a:ext cx="16498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Impact" panose="020B0806030902050204" pitchFamily="34" charset="0"/>
              </a:rPr>
              <a:t>20%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716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F4EFD54F-E0E5-4325-A2F1-DC2D2EF91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B6CFF87-6128-488B-B1B0-E4F32CFAC384}"/>
              </a:ext>
            </a:extLst>
          </p:cNvPr>
          <p:cNvSpPr txBox="1"/>
          <p:nvPr/>
        </p:nvSpPr>
        <p:spPr>
          <a:xfrm>
            <a:off x="78678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30E279-CD60-4EC9-87B6-C3C4532B9CEA}"/>
              </a:ext>
            </a:extLst>
          </p:cNvPr>
          <p:cNvSpPr txBox="1"/>
          <p:nvPr/>
        </p:nvSpPr>
        <p:spPr>
          <a:xfrm>
            <a:off x="78678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3D75A5C0-6327-43B1-BB27-04D884AA1511}"/>
              </a:ext>
            </a:extLst>
          </p:cNvPr>
          <p:cNvSpPr txBox="1"/>
          <p:nvPr/>
        </p:nvSpPr>
        <p:spPr>
          <a:xfrm>
            <a:off x="2860922" y="3618358"/>
            <a:ext cx="983111" cy="53553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Roboto Light" charset="0"/>
                <a:cs typeface="Roboto Light" charset="0"/>
              </a:rPr>
              <a:t>20%</a:t>
            </a:r>
            <a:endParaRPr lang="en-US" sz="3600" dirty="0">
              <a:solidFill>
                <a:schemeClr val="bg1"/>
              </a:solidFill>
              <a:latin typeface="Impact" panose="020B0806030902050204" pitchFamily="34" charset="0"/>
              <a:ea typeface="Roboto Light" charset="0"/>
              <a:cs typeface="Roboto Light" charset="0"/>
            </a:endParaRPr>
          </a:p>
        </p:txBody>
      </p:sp>
      <p:sp>
        <p:nvSpPr>
          <p:cNvPr id="12" name="TextBox 26">
            <a:extLst>
              <a:ext uri="{FF2B5EF4-FFF2-40B4-BE49-F238E27FC236}">
                <a16:creationId xmlns:a16="http://schemas.microsoft.com/office/drawing/2014/main" id="{12FAA6C6-1FC9-4371-9CFF-7A38CD7C594A}"/>
              </a:ext>
            </a:extLst>
          </p:cNvPr>
          <p:cNvSpPr txBox="1"/>
          <p:nvPr/>
        </p:nvSpPr>
        <p:spPr>
          <a:xfrm>
            <a:off x="4958594" y="2743450"/>
            <a:ext cx="999141" cy="53553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>
            <a:defPPr>
              <a:defRPr lang="zh-CN"/>
            </a:defPPr>
            <a:lvl1pPr>
              <a:lnSpc>
                <a:spcPct val="80000"/>
              </a:lnSpc>
              <a:defRPr sz="2800" b="1">
                <a:solidFill>
                  <a:schemeClr val="accent1"/>
                </a:solidFill>
                <a:ea typeface="Roboto Light" charset="0"/>
                <a:cs typeface="Roboto Light" charset="0"/>
              </a:defRPr>
            </a:lvl1pPr>
          </a:lstStyle>
          <a:p>
            <a:r>
              <a:rPr lang="en-US" altLang="zh-CN" sz="3600" b="0" dirty="0">
                <a:solidFill>
                  <a:schemeClr val="bg1"/>
                </a:solidFill>
                <a:latin typeface="Impact" panose="020B0806030902050204" pitchFamily="34" charset="0"/>
              </a:rPr>
              <a:t>50%</a:t>
            </a:r>
            <a:endParaRPr lang="en-US" sz="3600" b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6" name="TextBox 46">
            <a:extLst>
              <a:ext uri="{FF2B5EF4-FFF2-40B4-BE49-F238E27FC236}">
                <a16:creationId xmlns:a16="http://schemas.microsoft.com/office/drawing/2014/main" id="{262DD324-846F-45CA-9661-F10ECDF53C1C}"/>
              </a:ext>
            </a:extLst>
          </p:cNvPr>
          <p:cNvSpPr txBox="1"/>
          <p:nvPr/>
        </p:nvSpPr>
        <p:spPr>
          <a:xfrm>
            <a:off x="6996617" y="1316295"/>
            <a:ext cx="999141" cy="53553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>
            <a:defPPr>
              <a:defRPr lang="zh-CN"/>
            </a:defPPr>
            <a:lvl1pPr>
              <a:lnSpc>
                <a:spcPct val="80000"/>
              </a:lnSpc>
              <a:defRPr sz="2800" b="1">
                <a:solidFill>
                  <a:schemeClr val="accent1"/>
                </a:solidFill>
                <a:ea typeface="Roboto Light" charset="0"/>
                <a:cs typeface="Roboto Light" charset="0"/>
              </a:defRPr>
            </a:lvl1pPr>
          </a:lstStyle>
          <a:p>
            <a:r>
              <a:rPr lang="en-US" altLang="zh-CN" sz="3600" b="0" dirty="0">
                <a:solidFill>
                  <a:schemeClr val="bg1"/>
                </a:solidFill>
                <a:latin typeface="Impact" panose="020B0806030902050204" pitchFamily="34" charset="0"/>
              </a:rPr>
              <a:t>58%</a:t>
            </a:r>
            <a:endParaRPr lang="en-US" sz="3600" b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0" name="TextBox 56">
            <a:extLst>
              <a:ext uri="{FF2B5EF4-FFF2-40B4-BE49-F238E27FC236}">
                <a16:creationId xmlns:a16="http://schemas.microsoft.com/office/drawing/2014/main" id="{7BDC1764-FCD7-4B6D-95FE-3E5311D445D9}"/>
              </a:ext>
            </a:extLst>
          </p:cNvPr>
          <p:cNvSpPr txBox="1"/>
          <p:nvPr/>
        </p:nvSpPr>
        <p:spPr>
          <a:xfrm>
            <a:off x="9041422" y="4449851"/>
            <a:ext cx="928609" cy="53553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>
            <a:defPPr>
              <a:defRPr lang="zh-CN"/>
            </a:defPPr>
            <a:lvl1pPr>
              <a:lnSpc>
                <a:spcPct val="80000"/>
              </a:lnSpc>
              <a:defRPr sz="2800" b="1">
                <a:solidFill>
                  <a:schemeClr val="accent1"/>
                </a:solidFill>
                <a:ea typeface="Roboto Light" charset="0"/>
                <a:cs typeface="Roboto Light" charset="0"/>
              </a:defRPr>
            </a:lvl1pPr>
          </a:lstStyle>
          <a:p>
            <a:r>
              <a:rPr lang="en-US" altLang="zh-CN" sz="3600" b="0" dirty="0">
                <a:solidFill>
                  <a:schemeClr val="bg1"/>
                </a:solidFill>
                <a:latin typeface="Impact" panose="020B0806030902050204" pitchFamily="34" charset="0"/>
              </a:rPr>
              <a:t>15%</a:t>
            </a:r>
            <a:endParaRPr lang="en-US" sz="3600" b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Straight Connector 12">
            <a:extLst>
              <a:ext uri="{FF2B5EF4-FFF2-40B4-BE49-F238E27FC236}">
                <a16:creationId xmlns:a16="http://schemas.microsoft.com/office/drawing/2014/main" id="{CE2AE8B9-05B4-42EE-8220-8FFDC7778ADA}"/>
              </a:ext>
            </a:extLst>
          </p:cNvPr>
          <p:cNvCxnSpPr/>
          <p:nvPr/>
        </p:nvCxnSpPr>
        <p:spPr>
          <a:xfrm flipV="1">
            <a:off x="2784510" y="3424133"/>
            <a:ext cx="0" cy="343386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20">
            <a:extLst>
              <a:ext uri="{FF2B5EF4-FFF2-40B4-BE49-F238E27FC236}">
                <a16:creationId xmlns:a16="http://schemas.microsoft.com/office/drawing/2014/main" id="{5D210381-E571-4013-90BE-C161E4FD837E}"/>
              </a:ext>
            </a:extLst>
          </p:cNvPr>
          <p:cNvSpPr/>
          <p:nvPr/>
        </p:nvSpPr>
        <p:spPr>
          <a:xfrm flipV="1">
            <a:off x="2553552" y="2961972"/>
            <a:ext cx="466475" cy="466475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sp>
        <p:nvSpPr>
          <p:cNvPr id="10" name="Oval 21">
            <a:extLst>
              <a:ext uri="{FF2B5EF4-FFF2-40B4-BE49-F238E27FC236}">
                <a16:creationId xmlns:a16="http://schemas.microsoft.com/office/drawing/2014/main" id="{517CF0B3-879A-4CF3-BA51-F23548F9A2C4}"/>
              </a:ext>
            </a:extLst>
          </p:cNvPr>
          <p:cNvSpPr/>
          <p:nvPr/>
        </p:nvSpPr>
        <p:spPr>
          <a:xfrm flipV="1">
            <a:off x="2718344" y="3131703"/>
            <a:ext cx="122700" cy="1227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cxnSp>
        <p:nvCxnSpPr>
          <p:cNvPr id="11" name="Straight Connector 24">
            <a:extLst>
              <a:ext uri="{FF2B5EF4-FFF2-40B4-BE49-F238E27FC236}">
                <a16:creationId xmlns:a16="http://schemas.microsoft.com/office/drawing/2014/main" id="{182FB740-2C90-47BD-9C06-42DC409B81ED}"/>
              </a:ext>
            </a:extLst>
          </p:cNvPr>
          <p:cNvCxnSpPr/>
          <p:nvPr/>
        </p:nvCxnSpPr>
        <p:spPr>
          <a:xfrm flipV="1">
            <a:off x="4839825" y="2604326"/>
            <a:ext cx="0" cy="425367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31">
            <a:extLst>
              <a:ext uri="{FF2B5EF4-FFF2-40B4-BE49-F238E27FC236}">
                <a16:creationId xmlns:a16="http://schemas.microsoft.com/office/drawing/2014/main" id="{17D163FA-0425-4051-B185-C6392E268D5D}"/>
              </a:ext>
            </a:extLst>
          </p:cNvPr>
          <p:cNvSpPr/>
          <p:nvPr/>
        </p:nvSpPr>
        <p:spPr>
          <a:xfrm flipV="1">
            <a:off x="4608867" y="2137851"/>
            <a:ext cx="466475" cy="466475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sp>
        <p:nvSpPr>
          <p:cNvPr id="14" name="Oval 32">
            <a:extLst>
              <a:ext uri="{FF2B5EF4-FFF2-40B4-BE49-F238E27FC236}">
                <a16:creationId xmlns:a16="http://schemas.microsoft.com/office/drawing/2014/main" id="{5576F6CF-67A0-4B7D-BB4F-614B7277E6A5}"/>
              </a:ext>
            </a:extLst>
          </p:cNvPr>
          <p:cNvSpPr/>
          <p:nvPr/>
        </p:nvSpPr>
        <p:spPr>
          <a:xfrm flipV="1">
            <a:off x="4773659" y="2307582"/>
            <a:ext cx="122700" cy="1227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cxnSp>
        <p:nvCxnSpPr>
          <p:cNvPr id="15" name="Straight Connector 44">
            <a:extLst>
              <a:ext uri="{FF2B5EF4-FFF2-40B4-BE49-F238E27FC236}">
                <a16:creationId xmlns:a16="http://schemas.microsoft.com/office/drawing/2014/main" id="{7F02B0DB-75D7-46A3-84BE-433B55CE4456}"/>
              </a:ext>
            </a:extLst>
          </p:cNvPr>
          <p:cNvCxnSpPr/>
          <p:nvPr/>
        </p:nvCxnSpPr>
        <p:spPr>
          <a:xfrm flipV="1">
            <a:off x="6877848" y="1174919"/>
            <a:ext cx="0" cy="56830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51">
            <a:extLst>
              <a:ext uri="{FF2B5EF4-FFF2-40B4-BE49-F238E27FC236}">
                <a16:creationId xmlns:a16="http://schemas.microsoft.com/office/drawing/2014/main" id="{0DD8AE52-ADC0-4FD5-9FF7-4A369099D2A1}"/>
              </a:ext>
            </a:extLst>
          </p:cNvPr>
          <p:cNvSpPr/>
          <p:nvPr/>
        </p:nvSpPr>
        <p:spPr>
          <a:xfrm flipV="1">
            <a:off x="6646890" y="708444"/>
            <a:ext cx="466475" cy="466475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sp>
        <p:nvSpPr>
          <p:cNvPr id="18" name="Oval 52">
            <a:extLst>
              <a:ext uri="{FF2B5EF4-FFF2-40B4-BE49-F238E27FC236}">
                <a16:creationId xmlns:a16="http://schemas.microsoft.com/office/drawing/2014/main" id="{68D2A788-1D5E-4E82-BDCD-3A90A25BA37A}"/>
              </a:ext>
            </a:extLst>
          </p:cNvPr>
          <p:cNvSpPr/>
          <p:nvPr/>
        </p:nvSpPr>
        <p:spPr>
          <a:xfrm flipV="1">
            <a:off x="6811682" y="878175"/>
            <a:ext cx="122700" cy="1227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</a:endParaRPr>
          </a:p>
        </p:txBody>
      </p:sp>
      <p:cxnSp>
        <p:nvCxnSpPr>
          <p:cNvPr id="19" name="Straight Connector 54">
            <a:extLst>
              <a:ext uri="{FF2B5EF4-FFF2-40B4-BE49-F238E27FC236}">
                <a16:creationId xmlns:a16="http://schemas.microsoft.com/office/drawing/2014/main" id="{E7FF71B3-6FA0-46F8-AD01-F39755991BE3}"/>
              </a:ext>
            </a:extLst>
          </p:cNvPr>
          <p:cNvCxnSpPr/>
          <p:nvPr/>
        </p:nvCxnSpPr>
        <p:spPr>
          <a:xfrm flipV="1">
            <a:off x="8922653" y="4349043"/>
            <a:ext cx="0" cy="25089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61">
            <a:extLst>
              <a:ext uri="{FF2B5EF4-FFF2-40B4-BE49-F238E27FC236}">
                <a16:creationId xmlns:a16="http://schemas.microsoft.com/office/drawing/2014/main" id="{EA7D5D49-08AD-468A-832F-6E417FCA5453}"/>
              </a:ext>
            </a:extLst>
          </p:cNvPr>
          <p:cNvSpPr/>
          <p:nvPr/>
        </p:nvSpPr>
        <p:spPr>
          <a:xfrm flipV="1">
            <a:off x="8691695" y="3885670"/>
            <a:ext cx="466475" cy="466475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2" name="Oval 62">
            <a:extLst>
              <a:ext uri="{FF2B5EF4-FFF2-40B4-BE49-F238E27FC236}">
                <a16:creationId xmlns:a16="http://schemas.microsoft.com/office/drawing/2014/main" id="{28904722-AC96-43E2-BB8B-D8B38799DDAC}"/>
              </a:ext>
            </a:extLst>
          </p:cNvPr>
          <p:cNvSpPr/>
          <p:nvPr/>
        </p:nvSpPr>
        <p:spPr>
          <a:xfrm flipV="1">
            <a:off x="8856487" y="4055401"/>
            <a:ext cx="122700" cy="1227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45720" rIns="0" bIns="0" rtlCol="0" anchor="ctr"/>
          <a:lstStyle/>
          <a:p>
            <a:pPr algn="ctr"/>
            <a:endParaRPr lang="en-US" sz="1600" spc="300" dirty="0"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FE1C515-4BAA-428F-AB17-9294FB5C8258}"/>
              </a:ext>
            </a:extLst>
          </p:cNvPr>
          <p:cNvSpPr/>
          <p:nvPr/>
        </p:nvSpPr>
        <p:spPr>
          <a:xfrm>
            <a:off x="2860922" y="409908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输入标题文本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ECD63CD-99B2-4911-9E83-1EA90CB4EB1E}"/>
              </a:ext>
            </a:extLst>
          </p:cNvPr>
          <p:cNvSpPr/>
          <p:nvPr/>
        </p:nvSpPr>
        <p:spPr>
          <a:xfrm>
            <a:off x="4921089" y="322417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输入标题文本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E6BB636-1D79-4C2C-89D0-5E8360BB159E}"/>
              </a:ext>
            </a:extLst>
          </p:cNvPr>
          <p:cNvSpPr/>
          <p:nvPr/>
        </p:nvSpPr>
        <p:spPr>
          <a:xfrm>
            <a:off x="6981256" y="179701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输入标题文本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1046BB7-3B49-46A5-A304-879B6BF7B3A1}"/>
              </a:ext>
            </a:extLst>
          </p:cNvPr>
          <p:cNvSpPr/>
          <p:nvPr/>
        </p:nvSpPr>
        <p:spPr>
          <a:xfrm>
            <a:off x="9041422" y="489123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标题文本</a:t>
            </a:r>
          </a:p>
        </p:txBody>
      </p:sp>
    </p:spTree>
    <p:extLst>
      <p:ext uri="{BB962C8B-B14F-4D97-AF65-F5344CB8AC3E}">
        <p14:creationId xmlns:p14="http://schemas.microsoft.com/office/powerpoint/2010/main" val="2573404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FFD5F93-C00B-4280-B847-8520D58D5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1E948AE-0C62-4CB4-B9E8-3242440BA0C7}"/>
              </a:ext>
            </a:extLst>
          </p:cNvPr>
          <p:cNvSpPr txBox="1"/>
          <p:nvPr/>
        </p:nvSpPr>
        <p:spPr>
          <a:xfrm>
            <a:off x="78678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FCD9DC-BD26-440C-A3B7-57E73099AE57}"/>
              </a:ext>
            </a:extLst>
          </p:cNvPr>
          <p:cNvSpPr txBox="1"/>
          <p:nvPr/>
        </p:nvSpPr>
        <p:spPr>
          <a:xfrm>
            <a:off x="78678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185BDB4-4AC0-401A-9F8D-20DA74D553D1}"/>
              </a:ext>
            </a:extLst>
          </p:cNvPr>
          <p:cNvSpPr/>
          <p:nvPr/>
        </p:nvSpPr>
        <p:spPr>
          <a:xfrm>
            <a:off x="4223543" y="2021191"/>
            <a:ext cx="3744914" cy="3744914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19F8B136-338D-4A34-AAB5-0E9E5D61FF93}"/>
              </a:ext>
            </a:extLst>
          </p:cNvPr>
          <p:cNvSpPr/>
          <p:nvPr/>
        </p:nvSpPr>
        <p:spPr>
          <a:xfrm>
            <a:off x="4541196" y="2338844"/>
            <a:ext cx="3109609" cy="3109609"/>
          </a:xfrm>
          <a:prstGeom prst="ellipse">
            <a:avLst/>
          </a:prstGeom>
          <a:noFill/>
          <a:ln w="3492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39E67C26-F86D-4369-B123-A0BFFF921A5A}"/>
              </a:ext>
            </a:extLst>
          </p:cNvPr>
          <p:cNvSpPr>
            <a:spLocks/>
          </p:cNvSpPr>
          <p:nvPr/>
        </p:nvSpPr>
        <p:spPr bwMode="auto">
          <a:xfrm>
            <a:off x="5460950" y="3357536"/>
            <a:ext cx="1270100" cy="1072224"/>
          </a:xfrm>
          <a:custGeom>
            <a:avLst/>
            <a:gdLst>
              <a:gd name="T0" fmla="*/ 2057 w 2080"/>
              <a:gd name="T1" fmla="*/ 1018 h 1755"/>
              <a:gd name="T2" fmla="*/ 1935 w 2080"/>
              <a:gd name="T3" fmla="*/ 275 h 1755"/>
              <a:gd name="T4" fmla="*/ 1427 w 2080"/>
              <a:gd name="T5" fmla="*/ 462 h 1755"/>
              <a:gd name="T6" fmla="*/ 1457 w 2080"/>
              <a:gd name="T7" fmla="*/ 537 h 1755"/>
              <a:gd name="T8" fmla="*/ 1977 w 2080"/>
              <a:gd name="T9" fmla="*/ 1025 h 1755"/>
              <a:gd name="T10" fmla="*/ 1914 w 2080"/>
              <a:gd name="T11" fmla="*/ 1386 h 1755"/>
              <a:gd name="T12" fmla="*/ 1183 w 2080"/>
              <a:gd name="T13" fmla="*/ 1580 h 1755"/>
              <a:gd name="T14" fmla="*/ 1256 w 2080"/>
              <a:gd name="T15" fmla="*/ 1514 h 1755"/>
              <a:gd name="T16" fmla="*/ 1752 w 2080"/>
              <a:gd name="T17" fmla="*/ 1339 h 1755"/>
              <a:gd name="T18" fmla="*/ 1343 w 2080"/>
              <a:gd name="T19" fmla="*/ 1407 h 1755"/>
              <a:gd name="T20" fmla="*/ 1756 w 2080"/>
              <a:gd name="T21" fmla="*/ 1128 h 1755"/>
              <a:gd name="T22" fmla="*/ 1735 w 2080"/>
              <a:gd name="T23" fmla="*/ 1051 h 1755"/>
              <a:gd name="T24" fmla="*/ 1588 w 2080"/>
              <a:gd name="T25" fmla="*/ 960 h 1755"/>
              <a:gd name="T26" fmla="*/ 1804 w 2080"/>
              <a:gd name="T27" fmla="*/ 861 h 1755"/>
              <a:gd name="T28" fmla="*/ 1644 w 2080"/>
              <a:gd name="T29" fmla="*/ 862 h 1755"/>
              <a:gd name="T30" fmla="*/ 1715 w 2080"/>
              <a:gd name="T31" fmla="*/ 660 h 1755"/>
              <a:gd name="T32" fmla="*/ 1575 w 2080"/>
              <a:gd name="T33" fmla="*/ 822 h 1755"/>
              <a:gd name="T34" fmla="*/ 1496 w 2080"/>
              <a:gd name="T35" fmla="*/ 683 h 1755"/>
              <a:gd name="T36" fmla="*/ 1518 w 2080"/>
              <a:gd name="T37" fmla="*/ 920 h 1755"/>
              <a:gd name="T38" fmla="*/ 1370 w 2080"/>
              <a:gd name="T39" fmla="*/ 642 h 1755"/>
              <a:gd name="T40" fmla="*/ 1001 w 2080"/>
              <a:gd name="T41" fmla="*/ 328 h 1755"/>
              <a:gd name="T42" fmla="*/ 768 w 2080"/>
              <a:gd name="T43" fmla="*/ 277 h 1755"/>
              <a:gd name="T44" fmla="*/ 969 w 2080"/>
              <a:gd name="T45" fmla="*/ 401 h 1755"/>
              <a:gd name="T46" fmla="*/ 1300 w 2080"/>
              <a:gd name="T47" fmla="*/ 682 h 1755"/>
              <a:gd name="T48" fmla="*/ 1097 w 2080"/>
              <a:gd name="T49" fmla="*/ 1540 h 1755"/>
              <a:gd name="T50" fmla="*/ 1176 w 2080"/>
              <a:gd name="T51" fmla="*/ 881 h 1755"/>
              <a:gd name="T52" fmla="*/ 1098 w 2080"/>
              <a:gd name="T53" fmla="*/ 860 h 1755"/>
              <a:gd name="T54" fmla="*/ 825 w 2080"/>
              <a:gd name="T55" fmla="*/ 1069 h 1755"/>
              <a:gd name="T56" fmla="*/ 898 w 2080"/>
              <a:gd name="T57" fmla="*/ 644 h 1755"/>
              <a:gd name="T58" fmla="*/ 769 w 2080"/>
              <a:gd name="T59" fmla="*/ 971 h 1755"/>
              <a:gd name="T60" fmla="*/ 713 w 2080"/>
              <a:gd name="T61" fmla="*/ 542 h 1755"/>
              <a:gd name="T62" fmla="*/ 636 w 2080"/>
              <a:gd name="T63" fmla="*/ 522 h 1755"/>
              <a:gd name="T64" fmla="*/ 485 w 2080"/>
              <a:gd name="T65" fmla="*/ 480 h 1755"/>
              <a:gd name="T66" fmla="*/ 416 w 2080"/>
              <a:gd name="T67" fmla="*/ 520 h 1755"/>
              <a:gd name="T68" fmla="*/ 377 w 2080"/>
              <a:gd name="T69" fmla="*/ 671 h 1755"/>
              <a:gd name="T70" fmla="*/ 356 w 2080"/>
              <a:gd name="T71" fmla="*/ 748 h 1755"/>
              <a:gd name="T72" fmla="*/ 700 w 2080"/>
              <a:gd name="T73" fmla="*/ 1011 h 1755"/>
              <a:gd name="T74" fmla="*/ 351 w 2080"/>
              <a:gd name="T75" fmla="*/ 959 h 1755"/>
              <a:gd name="T76" fmla="*/ 756 w 2080"/>
              <a:gd name="T77" fmla="*/ 1109 h 1755"/>
              <a:gd name="T78" fmla="*/ 438 w 2080"/>
              <a:gd name="T79" fmla="*/ 1241 h 1755"/>
              <a:gd name="T80" fmla="*/ 418 w 2080"/>
              <a:gd name="T81" fmla="*/ 1318 h 1755"/>
              <a:gd name="T82" fmla="*/ 1028 w 2080"/>
              <a:gd name="T83" fmla="*/ 1580 h 1755"/>
              <a:gd name="T84" fmla="*/ 106 w 2080"/>
              <a:gd name="T85" fmla="*/ 899 h 1755"/>
              <a:gd name="T86" fmla="*/ 221 w 2080"/>
              <a:gd name="T87" fmla="*/ 98 h 1755"/>
              <a:gd name="T88" fmla="*/ 538 w 2080"/>
              <a:gd name="T89" fmla="*/ 183 h 1755"/>
              <a:gd name="T90" fmla="*/ 204 w 2080"/>
              <a:gd name="T91" fmla="*/ 4 h 1755"/>
              <a:gd name="T92" fmla="*/ 149 w 2080"/>
              <a:gd name="T93" fmla="*/ 36 h 1755"/>
              <a:gd name="T94" fmla="*/ 26 w 2080"/>
              <a:gd name="T95" fmla="*/ 890 h 1755"/>
              <a:gd name="T96" fmla="*/ 741 w 2080"/>
              <a:gd name="T97" fmla="*/ 1728 h 1755"/>
              <a:gd name="T98" fmla="*/ 1117 w 2080"/>
              <a:gd name="T99" fmla="*/ 1735 h 1755"/>
              <a:gd name="T100" fmla="*/ 1172 w 2080"/>
              <a:gd name="T101" fmla="*/ 1749 h 1755"/>
              <a:gd name="T102" fmla="*/ 1168 w 2080"/>
              <a:gd name="T103" fmla="*/ 1663 h 1755"/>
              <a:gd name="T104" fmla="*/ 1610 w 2080"/>
              <a:gd name="T105" fmla="*/ 1711 h 1755"/>
              <a:gd name="T106" fmla="*/ 2057 w 2080"/>
              <a:gd name="T107" fmla="*/ 1022 h 1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80" h="1755">
                <a:moveTo>
                  <a:pt x="2057" y="1022"/>
                </a:moveTo>
                <a:cubicBezTo>
                  <a:pt x="2057" y="1021"/>
                  <a:pt x="2057" y="1019"/>
                  <a:pt x="2057" y="1018"/>
                </a:cubicBezTo>
                <a:cubicBezTo>
                  <a:pt x="1954" y="304"/>
                  <a:pt x="1954" y="304"/>
                  <a:pt x="1954" y="304"/>
                </a:cubicBezTo>
                <a:cubicBezTo>
                  <a:pt x="1952" y="292"/>
                  <a:pt x="1945" y="281"/>
                  <a:pt x="1935" y="275"/>
                </a:cubicBezTo>
                <a:cubicBezTo>
                  <a:pt x="1924" y="269"/>
                  <a:pt x="1911" y="268"/>
                  <a:pt x="1900" y="273"/>
                </a:cubicBezTo>
                <a:cubicBezTo>
                  <a:pt x="1427" y="462"/>
                  <a:pt x="1427" y="462"/>
                  <a:pt x="1427" y="462"/>
                </a:cubicBezTo>
                <a:cubicBezTo>
                  <a:pt x="1407" y="471"/>
                  <a:pt x="1397" y="494"/>
                  <a:pt x="1405" y="515"/>
                </a:cubicBezTo>
                <a:cubicBezTo>
                  <a:pt x="1413" y="535"/>
                  <a:pt x="1437" y="545"/>
                  <a:pt x="1457" y="537"/>
                </a:cubicBezTo>
                <a:cubicBezTo>
                  <a:pt x="1882" y="366"/>
                  <a:pt x="1882" y="366"/>
                  <a:pt x="1882" y="366"/>
                </a:cubicBezTo>
                <a:cubicBezTo>
                  <a:pt x="1977" y="1025"/>
                  <a:pt x="1977" y="1025"/>
                  <a:pt x="1977" y="1025"/>
                </a:cubicBezTo>
                <a:cubicBezTo>
                  <a:pt x="1977" y="1027"/>
                  <a:pt x="1977" y="1029"/>
                  <a:pt x="1978" y="1030"/>
                </a:cubicBezTo>
                <a:cubicBezTo>
                  <a:pt x="1998" y="1152"/>
                  <a:pt x="1976" y="1279"/>
                  <a:pt x="1914" y="1386"/>
                </a:cubicBezTo>
                <a:cubicBezTo>
                  <a:pt x="1842" y="1509"/>
                  <a:pt x="1727" y="1597"/>
                  <a:pt x="1589" y="1634"/>
                </a:cubicBezTo>
                <a:cubicBezTo>
                  <a:pt x="1451" y="1671"/>
                  <a:pt x="1307" y="1652"/>
                  <a:pt x="1183" y="1580"/>
                </a:cubicBezTo>
                <a:cubicBezTo>
                  <a:pt x="1183" y="1580"/>
                  <a:pt x="1182" y="1579"/>
                  <a:pt x="1181" y="1579"/>
                </a:cubicBezTo>
                <a:cubicBezTo>
                  <a:pt x="1207" y="1559"/>
                  <a:pt x="1232" y="1537"/>
                  <a:pt x="1256" y="1514"/>
                </a:cubicBezTo>
                <a:cubicBezTo>
                  <a:pt x="1724" y="1388"/>
                  <a:pt x="1724" y="1388"/>
                  <a:pt x="1724" y="1388"/>
                </a:cubicBezTo>
                <a:cubicBezTo>
                  <a:pt x="1745" y="1382"/>
                  <a:pt x="1758" y="1360"/>
                  <a:pt x="1752" y="1339"/>
                </a:cubicBezTo>
                <a:cubicBezTo>
                  <a:pt x="1746" y="1318"/>
                  <a:pt x="1724" y="1305"/>
                  <a:pt x="1703" y="1311"/>
                </a:cubicBezTo>
                <a:cubicBezTo>
                  <a:pt x="1343" y="1407"/>
                  <a:pt x="1343" y="1407"/>
                  <a:pt x="1343" y="1407"/>
                </a:cubicBezTo>
                <a:cubicBezTo>
                  <a:pt x="1382" y="1348"/>
                  <a:pt x="1413" y="1283"/>
                  <a:pt x="1435" y="1214"/>
                </a:cubicBezTo>
                <a:cubicBezTo>
                  <a:pt x="1756" y="1128"/>
                  <a:pt x="1756" y="1128"/>
                  <a:pt x="1756" y="1128"/>
                </a:cubicBezTo>
                <a:cubicBezTo>
                  <a:pt x="1777" y="1122"/>
                  <a:pt x="1790" y="1100"/>
                  <a:pt x="1784" y="1079"/>
                </a:cubicBezTo>
                <a:cubicBezTo>
                  <a:pt x="1779" y="1058"/>
                  <a:pt x="1757" y="1045"/>
                  <a:pt x="1735" y="1051"/>
                </a:cubicBezTo>
                <a:cubicBezTo>
                  <a:pt x="1499" y="1114"/>
                  <a:pt x="1499" y="1114"/>
                  <a:pt x="1499" y="1114"/>
                </a:cubicBezTo>
                <a:cubicBezTo>
                  <a:pt x="1588" y="960"/>
                  <a:pt x="1588" y="960"/>
                  <a:pt x="1588" y="960"/>
                </a:cubicBezTo>
                <a:cubicBezTo>
                  <a:pt x="1776" y="910"/>
                  <a:pt x="1776" y="910"/>
                  <a:pt x="1776" y="910"/>
                </a:cubicBezTo>
                <a:cubicBezTo>
                  <a:pt x="1797" y="904"/>
                  <a:pt x="1810" y="882"/>
                  <a:pt x="1804" y="861"/>
                </a:cubicBezTo>
                <a:cubicBezTo>
                  <a:pt x="1798" y="839"/>
                  <a:pt x="1776" y="827"/>
                  <a:pt x="1755" y="832"/>
                </a:cubicBezTo>
                <a:cubicBezTo>
                  <a:pt x="1644" y="862"/>
                  <a:pt x="1644" y="862"/>
                  <a:pt x="1644" y="862"/>
                </a:cubicBezTo>
                <a:cubicBezTo>
                  <a:pt x="1729" y="714"/>
                  <a:pt x="1729" y="714"/>
                  <a:pt x="1729" y="714"/>
                </a:cubicBezTo>
                <a:cubicBezTo>
                  <a:pt x="1741" y="695"/>
                  <a:pt x="1734" y="671"/>
                  <a:pt x="1715" y="660"/>
                </a:cubicBezTo>
                <a:cubicBezTo>
                  <a:pt x="1696" y="649"/>
                  <a:pt x="1671" y="655"/>
                  <a:pt x="1660" y="674"/>
                </a:cubicBezTo>
                <a:cubicBezTo>
                  <a:pt x="1575" y="822"/>
                  <a:pt x="1575" y="822"/>
                  <a:pt x="1575" y="822"/>
                </a:cubicBezTo>
                <a:cubicBezTo>
                  <a:pt x="1545" y="711"/>
                  <a:pt x="1545" y="711"/>
                  <a:pt x="1545" y="711"/>
                </a:cubicBezTo>
                <a:cubicBezTo>
                  <a:pt x="1540" y="690"/>
                  <a:pt x="1518" y="677"/>
                  <a:pt x="1496" y="683"/>
                </a:cubicBezTo>
                <a:cubicBezTo>
                  <a:pt x="1475" y="689"/>
                  <a:pt x="1462" y="711"/>
                  <a:pt x="1468" y="732"/>
                </a:cubicBezTo>
                <a:cubicBezTo>
                  <a:pt x="1518" y="920"/>
                  <a:pt x="1518" y="920"/>
                  <a:pt x="1518" y="920"/>
                </a:cubicBezTo>
                <a:cubicBezTo>
                  <a:pt x="1466" y="1010"/>
                  <a:pt x="1466" y="1010"/>
                  <a:pt x="1466" y="1010"/>
                </a:cubicBezTo>
                <a:cubicBezTo>
                  <a:pt x="1468" y="882"/>
                  <a:pt x="1435" y="755"/>
                  <a:pt x="1370" y="642"/>
                </a:cubicBezTo>
                <a:cubicBezTo>
                  <a:pt x="1287" y="498"/>
                  <a:pt x="1156" y="387"/>
                  <a:pt x="1002" y="328"/>
                </a:cubicBezTo>
                <a:cubicBezTo>
                  <a:pt x="1002" y="328"/>
                  <a:pt x="1001" y="328"/>
                  <a:pt x="1001" y="328"/>
                </a:cubicBezTo>
                <a:cubicBezTo>
                  <a:pt x="820" y="255"/>
                  <a:pt x="820" y="255"/>
                  <a:pt x="820" y="255"/>
                </a:cubicBezTo>
                <a:cubicBezTo>
                  <a:pt x="800" y="246"/>
                  <a:pt x="776" y="256"/>
                  <a:pt x="768" y="277"/>
                </a:cubicBezTo>
                <a:cubicBezTo>
                  <a:pt x="760" y="297"/>
                  <a:pt x="770" y="320"/>
                  <a:pt x="790" y="329"/>
                </a:cubicBezTo>
                <a:cubicBezTo>
                  <a:pt x="969" y="401"/>
                  <a:pt x="969" y="401"/>
                  <a:pt x="969" y="401"/>
                </a:cubicBezTo>
                <a:cubicBezTo>
                  <a:pt x="970" y="402"/>
                  <a:pt x="971" y="402"/>
                  <a:pt x="972" y="402"/>
                </a:cubicBezTo>
                <a:cubicBezTo>
                  <a:pt x="1110" y="455"/>
                  <a:pt x="1226" y="554"/>
                  <a:pt x="1300" y="682"/>
                </a:cubicBezTo>
                <a:cubicBezTo>
                  <a:pt x="1386" y="830"/>
                  <a:pt x="1409" y="1004"/>
                  <a:pt x="1364" y="1170"/>
                </a:cubicBezTo>
                <a:cubicBezTo>
                  <a:pt x="1323" y="1323"/>
                  <a:pt x="1229" y="1453"/>
                  <a:pt x="1097" y="1540"/>
                </a:cubicBezTo>
                <a:cubicBezTo>
                  <a:pt x="1030" y="1424"/>
                  <a:pt x="1030" y="1424"/>
                  <a:pt x="1030" y="1424"/>
                </a:cubicBezTo>
                <a:cubicBezTo>
                  <a:pt x="1176" y="881"/>
                  <a:pt x="1176" y="881"/>
                  <a:pt x="1176" y="881"/>
                </a:cubicBezTo>
                <a:cubicBezTo>
                  <a:pt x="1181" y="859"/>
                  <a:pt x="1169" y="837"/>
                  <a:pt x="1147" y="832"/>
                </a:cubicBezTo>
                <a:cubicBezTo>
                  <a:pt x="1126" y="826"/>
                  <a:pt x="1104" y="839"/>
                  <a:pt x="1098" y="860"/>
                </a:cubicBezTo>
                <a:cubicBezTo>
                  <a:pt x="974" y="1326"/>
                  <a:pt x="974" y="1326"/>
                  <a:pt x="974" y="1326"/>
                </a:cubicBezTo>
                <a:cubicBezTo>
                  <a:pt x="825" y="1069"/>
                  <a:pt x="825" y="1069"/>
                  <a:pt x="825" y="1069"/>
                </a:cubicBezTo>
                <a:cubicBezTo>
                  <a:pt x="926" y="693"/>
                  <a:pt x="926" y="693"/>
                  <a:pt x="926" y="693"/>
                </a:cubicBezTo>
                <a:cubicBezTo>
                  <a:pt x="932" y="671"/>
                  <a:pt x="919" y="649"/>
                  <a:pt x="898" y="644"/>
                </a:cubicBezTo>
                <a:cubicBezTo>
                  <a:pt x="877" y="638"/>
                  <a:pt x="855" y="650"/>
                  <a:pt x="849" y="672"/>
                </a:cubicBezTo>
                <a:cubicBezTo>
                  <a:pt x="769" y="971"/>
                  <a:pt x="769" y="971"/>
                  <a:pt x="769" y="971"/>
                </a:cubicBezTo>
                <a:cubicBezTo>
                  <a:pt x="652" y="769"/>
                  <a:pt x="652" y="769"/>
                  <a:pt x="652" y="769"/>
                </a:cubicBezTo>
                <a:cubicBezTo>
                  <a:pt x="713" y="542"/>
                  <a:pt x="713" y="542"/>
                  <a:pt x="713" y="542"/>
                </a:cubicBezTo>
                <a:cubicBezTo>
                  <a:pt x="719" y="521"/>
                  <a:pt x="706" y="499"/>
                  <a:pt x="685" y="493"/>
                </a:cubicBezTo>
                <a:cubicBezTo>
                  <a:pt x="663" y="488"/>
                  <a:pt x="641" y="500"/>
                  <a:pt x="636" y="522"/>
                </a:cubicBezTo>
                <a:cubicBezTo>
                  <a:pt x="596" y="671"/>
                  <a:pt x="596" y="671"/>
                  <a:pt x="596" y="671"/>
                </a:cubicBezTo>
                <a:cubicBezTo>
                  <a:pt x="485" y="480"/>
                  <a:pt x="485" y="480"/>
                  <a:pt x="485" y="480"/>
                </a:cubicBezTo>
                <a:cubicBezTo>
                  <a:pt x="474" y="460"/>
                  <a:pt x="449" y="454"/>
                  <a:pt x="430" y="465"/>
                </a:cubicBezTo>
                <a:cubicBezTo>
                  <a:pt x="411" y="476"/>
                  <a:pt x="405" y="500"/>
                  <a:pt x="416" y="520"/>
                </a:cubicBezTo>
                <a:cubicBezTo>
                  <a:pt x="526" y="711"/>
                  <a:pt x="526" y="711"/>
                  <a:pt x="526" y="711"/>
                </a:cubicBezTo>
                <a:cubicBezTo>
                  <a:pt x="377" y="671"/>
                  <a:pt x="377" y="671"/>
                  <a:pt x="377" y="671"/>
                </a:cubicBezTo>
                <a:cubicBezTo>
                  <a:pt x="355" y="665"/>
                  <a:pt x="333" y="678"/>
                  <a:pt x="328" y="699"/>
                </a:cubicBezTo>
                <a:cubicBezTo>
                  <a:pt x="322" y="721"/>
                  <a:pt x="335" y="743"/>
                  <a:pt x="356" y="748"/>
                </a:cubicBezTo>
                <a:cubicBezTo>
                  <a:pt x="583" y="809"/>
                  <a:pt x="583" y="809"/>
                  <a:pt x="583" y="809"/>
                </a:cubicBezTo>
                <a:cubicBezTo>
                  <a:pt x="700" y="1011"/>
                  <a:pt x="700" y="1011"/>
                  <a:pt x="700" y="1011"/>
                </a:cubicBezTo>
                <a:cubicBezTo>
                  <a:pt x="400" y="931"/>
                  <a:pt x="400" y="931"/>
                  <a:pt x="400" y="931"/>
                </a:cubicBezTo>
                <a:cubicBezTo>
                  <a:pt x="379" y="925"/>
                  <a:pt x="357" y="938"/>
                  <a:pt x="351" y="959"/>
                </a:cubicBezTo>
                <a:cubicBezTo>
                  <a:pt x="345" y="981"/>
                  <a:pt x="358" y="1003"/>
                  <a:pt x="379" y="1008"/>
                </a:cubicBezTo>
                <a:cubicBezTo>
                  <a:pt x="756" y="1109"/>
                  <a:pt x="756" y="1109"/>
                  <a:pt x="756" y="1109"/>
                </a:cubicBezTo>
                <a:cubicBezTo>
                  <a:pt x="904" y="1366"/>
                  <a:pt x="904" y="1366"/>
                  <a:pt x="904" y="1366"/>
                </a:cubicBezTo>
                <a:cubicBezTo>
                  <a:pt x="438" y="1241"/>
                  <a:pt x="438" y="1241"/>
                  <a:pt x="438" y="1241"/>
                </a:cubicBezTo>
                <a:cubicBezTo>
                  <a:pt x="417" y="1235"/>
                  <a:pt x="395" y="1248"/>
                  <a:pt x="389" y="1269"/>
                </a:cubicBezTo>
                <a:cubicBezTo>
                  <a:pt x="384" y="1291"/>
                  <a:pt x="396" y="1313"/>
                  <a:pt x="418" y="1318"/>
                </a:cubicBezTo>
                <a:cubicBezTo>
                  <a:pt x="961" y="1464"/>
                  <a:pt x="961" y="1464"/>
                  <a:pt x="961" y="1464"/>
                </a:cubicBezTo>
                <a:cubicBezTo>
                  <a:pt x="1028" y="1580"/>
                  <a:pt x="1028" y="1580"/>
                  <a:pt x="1028" y="1580"/>
                </a:cubicBezTo>
                <a:cubicBezTo>
                  <a:pt x="726" y="1731"/>
                  <a:pt x="354" y="1622"/>
                  <a:pt x="183" y="1327"/>
                </a:cubicBezTo>
                <a:cubicBezTo>
                  <a:pt x="108" y="1198"/>
                  <a:pt x="81" y="1046"/>
                  <a:pt x="106" y="899"/>
                </a:cubicBezTo>
                <a:cubicBezTo>
                  <a:pt x="106" y="897"/>
                  <a:pt x="107" y="895"/>
                  <a:pt x="107" y="893"/>
                </a:cubicBezTo>
                <a:cubicBezTo>
                  <a:pt x="221" y="98"/>
                  <a:pt x="221" y="98"/>
                  <a:pt x="221" y="98"/>
                </a:cubicBezTo>
                <a:cubicBezTo>
                  <a:pt x="486" y="205"/>
                  <a:pt x="486" y="205"/>
                  <a:pt x="486" y="205"/>
                </a:cubicBezTo>
                <a:cubicBezTo>
                  <a:pt x="506" y="214"/>
                  <a:pt x="530" y="204"/>
                  <a:pt x="538" y="183"/>
                </a:cubicBezTo>
                <a:cubicBezTo>
                  <a:pt x="546" y="163"/>
                  <a:pt x="536" y="139"/>
                  <a:pt x="516" y="131"/>
                </a:cubicBezTo>
                <a:cubicBezTo>
                  <a:pt x="204" y="4"/>
                  <a:pt x="204" y="4"/>
                  <a:pt x="204" y="4"/>
                </a:cubicBezTo>
                <a:cubicBezTo>
                  <a:pt x="192" y="0"/>
                  <a:pt x="179" y="1"/>
                  <a:pt x="169" y="7"/>
                </a:cubicBezTo>
                <a:cubicBezTo>
                  <a:pt x="158" y="13"/>
                  <a:pt x="151" y="23"/>
                  <a:pt x="149" y="36"/>
                </a:cubicBezTo>
                <a:cubicBezTo>
                  <a:pt x="27" y="886"/>
                  <a:pt x="27" y="886"/>
                  <a:pt x="27" y="886"/>
                </a:cubicBezTo>
                <a:cubicBezTo>
                  <a:pt x="26" y="888"/>
                  <a:pt x="26" y="889"/>
                  <a:pt x="26" y="890"/>
                </a:cubicBezTo>
                <a:cubicBezTo>
                  <a:pt x="0" y="1054"/>
                  <a:pt x="31" y="1223"/>
                  <a:pt x="114" y="1367"/>
                </a:cubicBezTo>
                <a:cubicBezTo>
                  <a:pt x="247" y="1598"/>
                  <a:pt x="491" y="1728"/>
                  <a:pt x="741" y="1728"/>
                </a:cubicBezTo>
                <a:cubicBezTo>
                  <a:pt x="852" y="1728"/>
                  <a:pt x="964" y="1702"/>
                  <a:pt x="1068" y="1650"/>
                </a:cubicBezTo>
                <a:cubicBezTo>
                  <a:pt x="1117" y="1735"/>
                  <a:pt x="1117" y="1735"/>
                  <a:pt x="1117" y="1735"/>
                </a:cubicBezTo>
                <a:cubicBezTo>
                  <a:pt x="1125" y="1747"/>
                  <a:pt x="1138" y="1755"/>
                  <a:pt x="1152" y="1755"/>
                </a:cubicBezTo>
                <a:cubicBezTo>
                  <a:pt x="1159" y="1755"/>
                  <a:pt x="1165" y="1753"/>
                  <a:pt x="1172" y="1749"/>
                </a:cubicBezTo>
                <a:cubicBezTo>
                  <a:pt x="1191" y="1738"/>
                  <a:pt x="1197" y="1714"/>
                  <a:pt x="1186" y="1695"/>
                </a:cubicBezTo>
                <a:cubicBezTo>
                  <a:pt x="1168" y="1663"/>
                  <a:pt x="1168" y="1663"/>
                  <a:pt x="1168" y="1663"/>
                </a:cubicBezTo>
                <a:cubicBezTo>
                  <a:pt x="1257" y="1709"/>
                  <a:pt x="1353" y="1732"/>
                  <a:pt x="1451" y="1732"/>
                </a:cubicBezTo>
                <a:cubicBezTo>
                  <a:pt x="1504" y="1732"/>
                  <a:pt x="1557" y="1725"/>
                  <a:pt x="1610" y="1711"/>
                </a:cubicBezTo>
                <a:cubicBezTo>
                  <a:pt x="1769" y="1669"/>
                  <a:pt x="1901" y="1568"/>
                  <a:pt x="1983" y="1426"/>
                </a:cubicBezTo>
                <a:cubicBezTo>
                  <a:pt x="2053" y="1304"/>
                  <a:pt x="2080" y="1161"/>
                  <a:pt x="2057" y="10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35650FC7-CDFD-4154-90CC-EC509950A7E2}"/>
              </a:ext>
            </a:extLst>
          </p:cNvPr>
          <p:cNvCxnSpPr/>
          <p:nvPr/>
        </p:nvCxnSpPr>
        <p:spPr>
          <a:xfrm>
            <a:off x="874713" y="3184234"/>
            <a:ext cx="26543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1B05A1B-119B-4F21-AE86-622E0AD86ED8}"/>
              </a:ext>
            </a:extLst>
          </p:cNvPr>
          <p:cNvCxnSpPr/>
          <p:nvPr/>
        </p:nvCxnSpPr>
        <p:spPr>
          <a:xfrm>
            <a:off x="874713" y="5043514"/>
            <a:ext cx="26543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516D4F0-F892-473F-B4E2-D43E313B1611}"/>
              </a:ext>
            </a:extLst>
          </p:cNvPr>
          <p:cNvGrpSpPr/>
          <p:nvPr/>
        </p:nvGrpSpPr>
        <p:grpSpPr>
          <a:xfrm>
            <a:off x="8662964" y="3184234"/>
            <a:ext cx="2654324" cy="1859280"/>
            <a:chOff x="874713" y="3119120"/>
            <a:chExt cx="2654324" cy="185928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DD4F9027-3CEF-4C18-A861-676C21C70877}"/>
                </a:ext>
              </a:extLst>
            </p:cNvPr>
            <p:cNvCxnSpPr/>
            <p:nvPr/>
          </p:nvCxnSpPr>
          <p:spPr>
            <a:xfrm>
              <a:off x="874713" y="3119120"/>
              <a:ext cx="265432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1593CC2-4CA2-4556-A15E-2D174F4F08B5}"/>
                </a:ext>
              </a:extLst>
            </p:cNvPr>
            <p:cNvCxnSpPr/>
            <p:nvPr/>
          </p:nvCxnSpPr>
          <p:spPr>
            <a:xfrm>
              <a:off x="874713" y="4978400"/>
              <a:ext cx="265432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ECB90CFA-CA74-45C1-A425-2972F44AE062}"/>
              </a:ext>
            </a:extLst>
          </p:cNvPr>
          <p:cNvSpPr txBox="1"/>
          <p:nvPr/>
        </p:nvSpPr>
        <p:spPr>
          <a:xfrm>
            <a:off x="786789" y="274378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请在这里输入标题文本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66FE98D-62D9-4D85-8049-C9763FFCAFD3}"/>
              </a:ext>
            </a:extLst>
          </p:cNvPr>
          <p:cNvSpPr txBox="1"/>
          <p:nvPr/>
        </p:nvSpPr>
        <p:spPr>
          <a:xfrm>
            <a:off x="786789" y="460306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请在这里输入标题文本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4DA2947-D0C1-4942-A30C-0CF558D6BEB0}"/>
              </a:ext>
            </a:extLst>
          </p:cNvPr>
          <p:cNvSpPr txBox="1"/>
          <p:nvPr/>
        </p:nvSpPr>
        <p:spPr>
          <a:xfrm>
            <a:off x="8924397" y="274378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请在这里输入标题文本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EEB1FC2-474C-420A-A3A0-7D28D3D56421}"/>
              </a:ext>
            </a:extLst>
          </p:cNvPr>
          <p:cNvSpPr txBox="1"/>
          <p:nvPr/>
        </p:nvSpPr>
        <p:spPr>
          <a:xfrm>
            <a:off x="8924397" y="460306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请在这里输入标题文本</a:t>
            </a:r>
          </a:p>
        </p:txBody>
      </p:sp>
    </p:spTree>
    <p:extLst>
      <p:ext uri="{BB962C8B-B14F-4D97-AF65-F5344CB8AC3E}">
        <p14:creationId xmlns:p14="http://schemas.microsoft.com/office/powerpoint/2010/main" val="2531574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1228A5-D526-4BF1-A230-D39FD632B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498A59D-DE63-4C2D-930E-462FCD4F1B26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0DD688A-5D55-4658-ABE8-91B76E7EE220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B9152E9D-11C8-4437-A92F-280D81433178}"/>
              </a:ext>
            </a:extLst>
          </p:cNvPr>
          <p:cNvSpPr txBox="1"/>
          <p:nvPr/>
        </p:nvSpPr>
        <p:spPr>
          <a:xfrm>
            <a:off x="5542002" y="19528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39AB0C-296F-45A0-85C6-06B153519FB9}"/>
              </a:ext>
            </a:extLst>
          </p:cNvPr>
          <p:cNvSpPr txBox="1"/>
          <p:nvPr/>
        </p:nvSpPr>
        <p:spPr>
          <a:xfrm>
            <a:off x="4180187" y="2409347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THANK YOU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450263"/>
      </p:ext>
    </p:extLst>
  </p:cSld>
  <p:clrMapOvr>
    <a:masterClrMapping/>
  </p:clrMapOvr>
</p:sld>
</file>

<file path=ppt/theme/theme1.xml><?xml version="1.0" encoding="utf-8"?>
<a:theme xmlns:a="http://schemas.openxmlformats.org/drawingml/2006/main" name="市场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132</Words>
  <Application>Microsoft Office PowerPoint</Application>
  <PresentationFormat>宽屏</PresentationFormat>
  <Paragraphs>42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linea-basic-10</vt:lpstr>
      <vt:lpstr>微软雅黑</vt:lpstr>
      <vt:lpstr>Arial</vt:lpstr>
      <vt:lpstr>Impact</vt:lpstr>
      <vt:lpstr>市场主题​​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10</cp:revision>
  <dcterms:created xsi:type="dcterms:W3CDTF">2019-05-24T07:22:00Z</dcterms:created>
  <dcterms:modified xsi:type="dcterms:W3CDTF">2019-05-24T08:11:14Z</dcterms:modified>
</cp:coreProperties>
</file>

<file path=docProps/thumbnail.jpeg>
</file>